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media/image7.jpeg" ContentType="image/jpeg"/>
  <Override PartName="/ppt/media/image1.png" ContentType="image/png"/>
  <Override PartName="/ppt/media/image2.png" ContentType="image/png"/>
  <Override PartName="/ppt/media/image9.jpeg" ContentType="image/jpeg"/>
  <Override PartName="/ppt/media/image17.jpeg" ContentType="image/jpeg"/>
  <Override PartName="/ppt/media/image3.png" ContentType="image/png"/>
  <Override PartName="/ppt/media/image4.png" ContentType="image/png"/>
  <Override PartName="/ppt/media/image5.png" ContentType="image/png"/>
  <Override PartName="/ppt/media/image8.jpeg" ContentType="image/jpeg"/>
  <Override PartName="/ppt/media/image6.png" ContentType="image/pn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8.jpeg" ContentType="image/jpeg"/>
  <Override PartName="/ppt/media/image19.jpeg" ContentType="image/jpeg"/>
  <Override PartName="/ppt/media/image20.png" ContentType="image/png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png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pic>
        <p:nvPicPr>
          <p:cNvPr id="41" name="" descr=""/>
          <p:cNvPicPr/>
          <p:nvPr/>
        </p:nvPicPr>
        <p:blipFill>
          <a:blip r:embed="rId2"/>
          <a:stretch/>
        </p:blipFill>
        <p:spPr>
          <a:xfrm>
            <a:off x="2077920" y="1604520"/>
            <a:ext cx="4987440" cy="3977280"/>
          </a:xfrm>
          <a:prstGeom prst="rect">
            <a:avLst/>
          </a:prstGeom>
          <a:ln>
            <a:noFill/>
          </a:ln>
        </p:spPr>
      </p:pic>
      <p:pic>
        <p:nvPicPr>
          <p:cNvPr id="42" name="" descr=""/>
          <p:cNvPicPr/>
          <p:nvPr/>
        </p:nvPicPr>
        <p:blipFill>
          <a:blip r:embed="rId3"/>
          <a:stretch/>
        </p:blipFill>
        <p:spPr>
          <a:xfrm>
            <a:off x="2077920" y="1604520"/>
            <a:ext cx="498744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pic>
        <p:nvPicPr>
          <p:cNvPr id="79" name="" descr=""/>
          <p:cNvPicPr/>
          <p:nvPr/>
        </p:nvPicPr>
        <p:blipFill>
          <a:blip r:embed="rId2"/>
          <a:stretch/>
        </p:blipFill>
        <p:spPr>
          <a:xfrm>
            <a:off x="2077920" y="1604520"/>
            <a:ext cx="4987440" cy="3977280"/>
          </a:xfrm>
          <a:prstGeom prst="rect">
            <a:avLst/>
          </a:prstGeom>
          <a:ln>
            <a:noFill/>
          </a:ln>
        </p:spPr>
      </p:pic>
      <p:pic>
        <p:nvPicPr>
          <p:cNvPr id="80" name="" descr=""/>
          <p:cNvPicPr/>
          <p:nvPr/>
        </p:nvPicPr>
        <p:blipFill>
          <a:blip r:embed="rId3"/>
          <a:stretch/>
        </p:blipFill>
        <p:spPr>
          <a:xfrm>
            <a:off x="2077920" y="1604520"/>
            <a:ext cx="498744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2"/>
          <a:tile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 hidden="1"/>
          <p:cNvSpPr/>
          <p:nvPr/>
        </p:nvSpPr>
        <p:spPr>
          <a:xfrm>
            <a:off x="0" y="0"/>
            <a:ext cx="9142920" cy="68569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" name="CustomShape 2" hidden="1"/>
          <p:cNvSpPr/>
          <p:nvPr/>
        </p:nvSpPr>
        <p:spPr>
          <a:xfrm>
            <a:off x="64080" y="69840"/>
            <a:ext cx="9012240" cy="6692400"/>
          </a:xfrm>
          <a:prstGeom prst="roundRect">
            <a:avLst>
              <a:gd name="adj" fmla="val 4929"/>
            </a:avLst>
          </a:prstGeom>
          <a:ln w="6480">
            <a:solidFill>
              <a:schemeClr val="tx1">
                <a:alpha val="100000"/>
              </a:schemeClr>
            </a:solidFill>
            <a:round/>
          </a:ln>
          <a:effectLst>
            <a:outerShdw algn="t" blurRad="38100" dir="5400000" dist="25400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/>
        </p:style>
      </p:sp>
      <p:sp>
        <p:nvSpPr>
          <p:cNvPr id="2" name="CustomShape 3"/>
          <p:cNvSpPr/>
          <p:nvPr/>
        </p:nvSpPr>
        <p:spPr>
          <a:xfrm>
            <a:off x="0" y="0"/>
            <a:ext cx="9142920" cy="68569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" name="CustomShape 4"/>
          <p:cNvSpPr/>
          <p:nvPr/>
        </p:nvSpPr>
        <p:spPr>
          <a:xfrm>
            <a:off x="65160" y="69840"/>
            <a:ext cx="9012240" cy="6690960"/>
          </a:xfrm>
          <a:prstGeom prst="roundRect">
            <a:avLst>
              <a:gd name="adj" fmla="val 4929"/>
            </a:avLst>
          </a:prstGeom>
          <a:ln w="6480">
            <a:solidFill>
              <a:schemeClr val="tx1">
                <a:alpha val="100000"/>
              </a:schemeClr>
            </a:solidFill>
            <a:round/>
          </a:ln>
          <a:effectLst>
            <a:outerShdw algn="t" blurRad="38100" dir="5400000" dist="25400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/>
        </p:style>
      </p:sp>
      <p:sp>
        <p:nvSpPr>
          <p:cNvPr id="4" name="CustomShape 5"/>
          <p:cNvSpPr/>
          <p:nvPr/>
        </p:nvSpPr>
        <p:spPr>
          <a:xfrm>
            <a:off x="63000" y="1449360"/>
            <a:ext cx="9020520" cy="15264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80">
            <a:noFill/>
          </a:ln>
          <a:effectLst>
            <a:outerShdw algn="t" blurRad="38100" dir="5400000" dist="25400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5" name="CustomShape 6"/>
          <p:cNvSpPr/>
          <p:nvPr/>
        </p:nvSpPr>
        <p:spPr>
          <a:xfrm>
            <a:off x="63000" y="1396800"/>
            <a:ext cx="9020520" cy="11952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80">
            <a:noFill/>
          </a:ln>
          <a:effectLst>
            <a:outerShdw algn="t" blurRad="38100" dir="5400000" dist="25400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6" name="CustomShape 7"/>
          <p:cNvSpPr/>
          <p:nvPr/>
        </p:nvSpPr>
        <p:spPr>
          <a:xfrm>
            <a:off x="63000" y="2976480"/>
            <a:ext cx="9020520" cy="109440"/>
          </a:xfrm>
          <a:prstGeom prst="rect">
            <a:avLst/>
          </a:prstGeom>
          <a:solidFill>
            <a:schemeClr val="accent5"/>
          </a:solidFill>
          <a:ln w="19080">
            <a:noFill/>
          </a:ln>
          <a:effectLst>
            <a:outerShdw algn="t" blurRad="38100" dir="5400000" dist="25400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7" name="PlaceHolder 8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880" cy="12499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8" name="PlaceHolder 9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XO Oriel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XO Oriel"/>
              </a:rPr>
              <a:t>Второй уровень структуры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XO Oriel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XO Oriel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XO Oriel"/>
              </a:rPr>
              <a:t>Пятый уровень структуры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XO Oriel"/>
              </a:rPr>
              <a:t>Шестой уровень структуры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XO Oriel"/>
              </a:rPr>
              <a:t>Седьмой уровень структуры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CustomShape 1"/>
          <p:cNvSpPr/>
          <p:nvPr/>
        </p:nvSpPr>
        <p:spPr>
          <a:xfrm>
            <a:off x="0" y="0"/>
            <a:ext cx="9142920" cy="68569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4" name="CustomShape 2"/>
          <p:cNvSpPr/>
          <p:nvPr/>
        </p:nvSpPr>
        <p:spPr>
          <a:xfrm>
            <a:off x="64080" y="69840"/>
            <a:ext cx="9012240" cy="6692400"/>
          </a:xfrm>
          <a:prstGeom prst="roundRect">
            <a:avLst>
              <a:gd name="adj" fmla="val 4929"/>
            </a:avLst>
          </a:prstGeom>
          <a:ln w="6480">
            <a:solidFill>
              <a:schemeClr val="tx1">
                <a:alpha val="100000"/>
              </a:schemeClr>
            </a:solidFill>
            <a:round/>
          </a:ln>
          <a:effectLst>
            <a:outerShdw algn="t" blurRad="38100" dir="5400000" dist="25400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/>
        </p:style>
      </p:sp>
      <p:sp>
        <p:nvSpPr>
          <p:cNvPr id="45" name="PlaceHolder 3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XO Oriel"/>
              </a:rPr>
              <a:t>Для правки текста заголовка щёлкните мышью</a:t>
            </a:r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46" name="PlaceHolder 4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XO Oriel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XO Oriel"/>
              </a:rPr>
              <a:t>Второй уровень структуры</a:t>
            </a:r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XO Oriel"/>
              </a:rPr>
              <a:t>Третий уровень структуры</a:t>
            </a:r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XO Oriel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XO Orie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XO Orie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XO Orie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jpeg"/><Relationship Id="rId3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image" Target="../media/image17.jpeg"/><Relationship Id="rId3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image" Target="../media/image19.jpeg"/><Relationship Id="rId3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image" Target="../media/image15.jpeg"/><Relationship Id="rId3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CustomShape 1"/>
          <p:cNvSpPr/>
          <p:nvPr/>
        </p:nvSpPr>
        <p:spPr>
          <a:xfrm>
            <a:off x="457200" y="1505880"/>
            <a:ext cx="8228520" cy="1468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91440" anchor="ctr"/>
          <a:p>
            <a:pPr algn="ctr">
              <a:lnSpc>
                <a:spcPct val="100000"/>
              </a:lnSpc>
            </a:pPr>
            <a:r>
              <a:rPr b="0" lang="ru-RU" sz="3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Franklin Gothic Book"/>
                <a:ea typeface="DejaVu Sans"/>
              </a:rPr>
              <a:t>Презентация мероприятия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b="0" lang="ru-RU" sz="3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Franklin Gothic Book"/>
                <a:ea typeface="DejaVu Sans"/>
              </a:rPr>
              <a:t>«Родительский патруль»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82" name="CustomShape 2"/>
          <p:cNvSpPr/>
          <p:nvPr/>
        </p:nvSpPr>
        <p:spPr>
          <a:xfrm>
            <a:off x="4929120" y="4143240"/>
            <a:ext cx="3785040" cy="1927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68760" algn="ctr">
              <a:lnSpc>
                <a:spcPct val="100000"/>
              </a:lnSpc>
            </a:pPr>
            <a:r>
              <a:rPr b="0" i="1" lang="ru-RU" sz="20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Perpetua"/>
                <a:ea typeface="DejaVu Sans"/>
              </a:rPr>
              <a:t>«Родители-главные воспитатели по обеспечению безопасности и профилактике правонарушений среди несовершеннолетних»                                                                                                                            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83" name="CustomShape 3"/>
          <p:cNvSpPr/>
          <p:nvPr/>
        </p:nvSpPr>
        <p:spPr>
          <a:xfrm>
            <a:off x="500040" y="285840"/>
            <a:ext cx="8208000" cy="63756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Perpetua"/>
                <a:ea typeface="DejaVu Sans"/>
              </a:rPr>
              <a:t>МУНИЦИПАЛЬНОЕ  БЮДЖЕТНОЕ  ОБРАЗОВАТЕЛЬНОЕ УЧРЕЖДЕНИЕ СРЕДНЯЯ ОБЩЕОБРАЗОВАТЕЛЬНАЯ ШКОЛА с.ЭЛЕГЕСТ им.Бавун-оола У.А.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pic>
        <p:nvPicPr>
          <p:cNvPr id="84" name="pesnya-igorya-russkih-pravila-dorozhnogo-dvizheniya-poyut-egor-i-igor-russkih_(Cool.DJ).mp3" descr=""/>
          <p:cNvPicPr/>
          <p:nvPr/>
        </p:nvPicPr>
        <p:blipFill>
          <a:blip r:embed="rId1"/>
          <a:stretch/>
        </p:blipFill>
        <p:spPr>
          <a:xfrm>
            <a:off x="214200" y="6286680"/>
            <a:ext cx="303840" cy="303840"/>
          </a:xfrm>
          <a:prstGeom prst="rect">
            <a:avLst/>
          </a:prstGeom>
          <a:ln>
            <a:noFill/>
          </a:ln>
        </p:spPr>
      </p:pic>
      <p:pic>
        <p:nvPicPr>
          <p:cNvPr id="85" name="" descr=""/>
          <p:cNvPicPr/>
          <p:nvPr/>
        </p:nvPicPr>
        <p:blipFill>
          <a:blip r:embed="rId2"/>
          <a:stretch/>
        </p:blipFill>
        <p:spPr>
          <a:xfrm>
            <a:off x="216000" y="3240000"/>
            <a:ext cx="4535640" cy="3401640"/>
          </a:xfrm>
          <a:prstGeom prst="rect">
            <a:avLst/>
          </a:prstGeom>
          <a:ln>
            <a:noFill/>
          </a:ln>
        </p:spPr>
      </p:pic>
    </p:spTree>
  </p:cSld>
  <p:transition advTm="12000">
    <p:wheel spokes="1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fill="hold" presetClass="mediacall">
                                  <p:stCondLst>
                                    <p:cond delay="0"/>
                                  </p:stCond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CustomShape 1"/>
          <p:cNvSpPr/>
          <p:nvPr/>
        </p:nvSpPr>
        <p:spPr>
          <a:xfrm>
            <a:off x="914400" y="274680"/>
            <a:ext cx="7771320" cy="114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91440" anchor="b"/>
          <a:p>
            <a:pPr algn="ctr">
              <a:lnSpc>
                <a:spcPct val="100000"/>
              </a:lnSpc>
            </a:pPr>
            <a:r>
              <a:rPr b="0" lang="ru-RU" sz="4000" spc="-1" strike="noStrike">
                <a:solidFill>
                  <a:srgbClr val="696464"/>
                </a:solidFill>
                <a:uFill>
                  <a:solidFill>
                    <a:srgbClr val="ffffff"/>
                  </a:solidFill>
                </a:uFill>
                <a:latin typeface="Franklin Gothic Book"/>
                <a:ea typeface="DejaVu Sans"/>
              </a:rPr>
              <a:t>Дежурство родительского патруля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pic>
        <p:nvPicPr>
          <p:cNvPr id="103" name="" descr=""/>
          <p:cNvPicPr/>
          <p:nvPr/>
        </p:nvPicPr>
        <p:blipFill>
          <a:blip r:embed="rId1"/>
          <a:stretch/>
        </p:blipFill>
        <p:spPr>
          <a:xfrm>
            <a:off x="972360" y="1728000"/>
            <a:ext cx="2914920" cy="3887280"/>
          </a:xfrm>
          <a:prstGeom prst="rect">
            <a:avLst/>
          </a:prstGeom>
          <a:ln>
            <a:noFill/>
          </a:ln>
        </p:spPr>
      </p:pic>
      <p:pic>
        <p:nvPicPr>
          <p:cNvPr id="104" name="" descr=""/>
          <p:cNvPicPr/>
          <p:nvPr/>
        </p:nvPicPr>
        <p:blipFill>
          <a:blip r:embed="rId2"/>
          <a:stretch/>
        </p:blipFill>
        <p:spPr>
          <a:xfrm>
            <a:off x="4608000" y="1678320"/>
            <a:ext cx="3599280" cy="4800960"/>
          </a:xfrm>
          <a:prstGeom prst="rect">
            <a:avLst/>
          </a:prstGeom>
          <a:ln>
            <a:noFill/>
          </a:ln>
        </p:spPr>
      </p:pic>
    </p:spTree>
  </p:cSld>
  <p:transition advTm="12000">
    <p:wheel spokes="1"/>
  </p:transition>
  <p:timing>
    <p:tnLst>
      <p:par>
        <p:cTn id="22" dur="indefinite" restart="never" nodeType="tmRoot">
          <p:childTnLst>
            <p:seq>
              <p:cTn id="23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CustomShape 1"/>
          <p:cNvSpPr/>
          <p:nvPr/>
        </p:nvSpPr>
        <p:spPr>
          <a:xfrm>
            <a:off x="914400" y="274680"/>
            <a:ext cx="7771320" cy="653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91440" anchor="b"/>
          <a:p>
            <a:pPr algn="ctr">
              <a:lnSpc>
                <a:spcPct val="100000"/>
              </a:lnSpc>
            </a:pPr>
            <a:r>
              <a:rPr b="0" lang="ru-RU" sz="2800" spc="-1" strike="noStrike">
                <a:solidFill>
                  <a:srgbClr val="696464"/>
                </a:solidFill>
                <a:uFill>
                  <a:solidFill>
                    <a:srgbClr val="ffffff"/>
                  </a:solidFill>
                </a:uFill>
                <a:latin typeface="Franklin Gothic Book"/>
                <a:ea typeface="DejaVu Sans"/>
              </a:rPr>
              <a:t>Работа родительского патруля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pic>
        <p:nvPicPr>
          <p:cNvPr id="106" name="" descr=""/>
          <p:cNvPicPr/>
          <p:nvPr/>
        </p:nvPicPr>
        <p:blipFill>
          <a:blip r:embed="rId1"/>
          <a:stretch/>
        </p:blipFill>
        <p:spPr>
          <a:xfrm>
            <a:off x="720000" y="947880"/>
            <a:ext cx="3068280" cy="4091400"/>
          </a:xfrm>
          <a:prstGeom prst="rect">
            <a:avLst/>
          </a:prstGeom>
          <a:ln>
            <a:noFill/>
          </a:ln>
        </p:spPr>
      </p:pic>
      <p:pic>
        <p:nvPicPr>
          <p:cNvPr id="107" name="" descr=""/>
          <p:cNvPicPr/>
          <p:nvPr/>
        </p:nvPicPr>
        <p:blipFill>
          <a:blip r:embed="rId2"/>
          <a:stretch/>
        </p:blipFill>
        <p:spPr>
          <a:xfrm>
            <a:off x="4680000" y="1402920"/>
            <a:ext cx="3708360" cy="3708360"/>
          </a:xfrm>
          <a:prstGeom prst="rect">
            <a:avLst/>
          </a:prstGeom>
          <a:ln>
            <a:noFill/>
          </a:ln>
        </p:spPr>
      </p:pic>
    </p:spTree>
  </p:cSld>
  <p:transition advTm="12000">
    <p:wheel spokes="1"/>
  </p:transition>
  <p:timing>
    <p:tnLst>
      <p:par>
        <p:cTn id="24" dur="indefinite" restart="never" nodeType="tmRoot">
          <p:childTnLst>
            <p:seq>
              <p:cTn id="25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CustomShape 1"/>
          <p:cNvSpPr/>
          <p:nvPr/>
        </p:nvSpPr>
        <p:spPr>
          <a:xfrm>
            <a:off x="914400" y="274680"/>
            <a:ext cx="7771320" cy="114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9" name="TextShape 2"/>
          <p:cNvSpPr txBox="1"/>
          <p:nvPr/>
        </p:nvSpPr>
        <p:spPr>
          <a:xfrm>
            <a:off x="1296000" y="1584000"/>
            <a:ext cx="3850920" cy="14526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XO Oriel"/>
              </a:rPr>
              <a:t>БЕРЕГИТЕ СЕБЯ И СВОИХ ДЕТЕЙ!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pic>
        <p:nvPicPr>
          <p:cNvPr id="110" name="" descr=""/>
          <p:cNvPicPr/>
          <p:nvPr/>
        </p:nvPicPr>
        <p:blipFill>
          <a:blip r:embed="rId1"/>
          <a:stretch/>
        </p:blipFill>
        <p:spPr>
          <a:xfrm>
            <a:off x="4284000" y="2657160"/>
            <a:ext cx="3624480" cy="3624480"/>
          </a:xfrm>
          <a:prstGeom prst="rect">
            <a:avLst/>
          </a:prstGeom>
          <a:ln>
            <a:noFill/>
          </a:ln>
        </p:spPr>
      </p:pic>
    </p:spTree>
  </p:cSld>
  <p:transition advTm="12000">
    <p:wheel spokes="1"/>
  </p:transition>
  <p:timing>
    <p:tnLst>
      <p:par>
        <p:cTn id="26" dur="indefinite" restart="never" nodeType="tmRoot">
          <p:childTnLst>
            <p:seq>
              <p:cTn id="27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CustomShape 1"/>
          <p:cNvSpPr/>
          <p:nvPr/>
        </p:nvSpPr>
        <p:spPr>
          <a:xfrm>
            <a:off x="928800" y="428760"/>
            <a:ext cx="7771320" cy="114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91440" anchor="b"/>
          <a:p>
            <a:pPr algn="ctr">
              <a:lnSpc>
                <a:spcPct val="100000"/>
              </a:lnSpc>
            </a:pPr>
            <a:r>
              <a:rPr b="0" lang="ru-RU" sz="4000" spc="-1" strike="noStrike">
                <a:solidFill>
                  <a:srgbClr val="696464"/>
                </a:solidFill>
                <a:uFill>
                  <a:solidFill>
                    <a:srgbClr val="ffffff"/>
                  </a:solidFill>
                </a:uFill>
                <a:latin typeface="Franklin Gothic Book"/>
                <a:ea typeface="DejaVu Sans"/>
              </a:rPr>
              <a:t>Цели проведения мероприятия «Родительский патруль»: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sp>
        <p:nvSpPr>
          <p:cNvPr id="87" name="CustomShape 2"/>
          <p:cNvSpPr/>
          <p:nvPr/>
        </p:nvSpPr>
        <p:spPr>
          <a:xfrm>
            <a:off x="357120" y="1428840"/>
            <a:ext cx="7771320" cy="4570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74320" indent="-273240">
              <a:lnSpc>
                <a:spcPct val="100000"/>
              </a:lnSpc>
              <a:buClr>
                <a:srgbClr val="d34817"/>
              </a:buClr>
              <a:buSzPct val="85000"/>
              <a:buFont typeface="Wingdings 2" charset="2"/>
              <a:buChar char="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erpetua"/>
                <a:ea typeface="DejaVu Sans"/>
              </a:rPr>
              <a:t>Соблюдение порядка и профилактика правонарушений среди детей и подростков, выявление нарушений режима пребывания детей на улице в вечернее время.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marL="274320" indent="-273240">
              <a:lnSpc>
                <a:spcPct val="100000"/>
              </a:lnSpc>
              <a:buClr>
                <a:srgbClr val="d34817"/>
              </a:buClr>
              <a:buSzPct val="85000"/>
              <a:buFont typeface="Wingdings 2" charset="2"/>
              <a:buChar char="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erpetua"/>
                <a:ea typeface="DejaVu Sans"/>
              </a:rPr>
              <a:t>Предупреждение безнадзорности  несовершеннолетних.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marL="274320" indent="-273240">
              <a:lnSpc>
                <a:spcPct val="100000"/>
              </a:lnSpc>
              <a:buClr>
                <a:srgbClr val="d34817"/>
              </a:buClr>
              <a:buSzPct val="85000"/>
              <a:buFont typeface="Wingdings 2" charset="2"/>
              <a:buChar char="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erpetua"/>
                <a:ea typeface="DejaVu Sans"/>
              </a:rPr>
              <a:t>Осуществление контроля соблюдения правопорядка на территориях, определенных для патрулирования.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 marL="274320" indent="-273240">
              <a:lnSpc>
                <a:spcPct val="100000"/>
              </a:lnSpc>
              <a:buClr>
                <a:srgbClr val="d34817"/>
              </a:buClr>
              <a:buSzPct val="85000"/>
              <a:buFont typeface="Wingdings 2" charset="2"/>
              <a:buChar char="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Perpetua"/>
                <a:ea typeface="DejaVu Sans"/>
              </a:rPr>
              <a:t>Посещение семей находящихся в социально-опасном роложении, семей состоящих на учете ПДН,КДНиЗП, внутришкольном учете.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</p:spTree>
  </p:cSld>
  <p:transition advTm="12000">
    <p:wheel spokes="1"/>
  </p:transition>
  <p:timing>
    <p:tnLst>
      <p:par>
        <p:cTn id="6" dur="indefinite" restart="never" nodeType="tmRoot">
          <p:childTnLst>
            <p:seq>
              <p:cTn id="7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" descr=""/>
          <p:cNvPicPr/>
          <p:nvPr/>
        </p:nvPicPr>
        <p:blipFill>
          <a:blip r:embed="rId1"/>
          <a:stretch/>
        </p:blipFill>
        <p:spPr>
          <a:xfrm>
            <a:off x="690480" y="1296000"/>
            <a:ext cx="8218440" cy="4622400"/>
          </a:xfrm>
          <a:prstGeom prst="rect">
            <a:avLst/>
          </a:prstGeom>
          <a:ln>
            <a:noFill/>
          </a:ln>
        </p:spPr>
      </p:pic>
    </p:spTree>
  </p:cSld>
  <p:transition advTm="12000">
    <p:wheel spokes="1"/>
  </p:transition>
  <p:timing>
    <p:tnLst>
      <p:par>
        <p:cTn id="8" dur="indefinite" restart="never" nodeType="tmRoot">
          <p:childTnLst>
            <p:seq>
              <p:cTn id="9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CustomShape 1"/>
          <p:cNvSpPr/>
          <p:nvPr/>
        </p:nvSpPr>
        <p:spPr>
          <a:xfrm>
            <a:off x="-16560" y="857520"/>
            <a:ext cx="9142920" cy="498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91440" anchor="b"/>
          <a:p>
            <a:pPr algn="ctr">
              <a:lnSpc>
                <a:spcPct val="100000"/>
              </a:lnSpc>
            </a:pPr>
            <a:r>
              <a:rPr b="0" lang="ru-RU" sz="4000" spc="-1" strike="noStrike">
                <a:solidFill>
                  <a:srgbClr val="696464"/>
                </a:solidFill>
                <a:uFill>
                  <a:solidFill>
                    <a:srgbClr val="ffffff"/>
                  </a:solidFill>
                </a:uFill>
                <a:latin typeface="Franklin Gothic Book"/>
                <a:ea typeface="DejaVu Sans"/>
              </a:rPr>
              <a:t>Дежурство родительского патруля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pic>
        <p:nvPicPr>
          <p:cNvPr id="90" name="" descr=""/>
          <p:cNvPicPr/>
          <p:nvPr/>
        </p:nvPicPr>
        <p:blipFill>
          <a:blip r:embed="rId1"/>
          <a:stretch/>
        </p:blipFill>
        <p:spPr>
          <a:xfrm rot="21588600">
            <a:off x="1231560" y="1275840"/>
            <a:ext cx="6894000" cy="5191920"/>
          </a:xfrm>
          <a:prstGeom prst="rect">
            <a:avLst/>
          </a:prstGeom>
          <a:ln>
            <a:noFill/>
          </a:ln>
        </p:spPr>
      </p:pic>
    </p:spTree>
  </p:cSld>
  <p:transition advTm="12000">
    <p:wheel spokes="1"/>
  </p:transition>
  <p:timing>
    <p:tnLst>
      <p:par>
        <p:cTn id="10" dur="indefinite" restart="never" nodeType="tmRoot">
          <p:childTnLst>
            <p:seq>
              <p:cTn id="11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Picture 10" descr=""/>
          <p:cNvPicPr/>
          <p:nvPr/>
        </p:nvPicPr>
        <p:blipFill>
          <a:blip r:embed="rId1"/>
          <a:stretch/>
        </p:blipFill>
        <p:spPr>
          <a:xfrm>
            <a:off x="1728000" y="1417320"/>
            <a:ext cx="6191280" cy="4643280"/>
          </a:xfrm>
          <a:prstGeom prst="rect">
            <a:avLst/>
          </a:prstGeom>
          <a:ln>
            <a:noFill/>
          </a:ln>
        </p:spPr>
      </p:pic>
      <p:sp>
        <p:nvSpPr>
          <p:cNvPr id="92" name="CustomShape 1"/>
          <p:cNvSpPr/>
          <p:nvPr/>
        </p:nvSpPr>
        <p:spPr>
          <a:xfrm>
            <a:off x="914400" y="274680"/>
            <a:ext cx="7771320" cy="114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91440" anchor="b"/>
          <a:p>
            <a:pPr algn="ctr">
              <a:lnSpc>
                <a:spcPct val="100000"/>
              </a:lnSpc>
            </a:pPr>
            <a:r>
              <a:rPr b="0" lang="ru-RU" sz="4000" spc="-1" strike="noStrike">
                <a:solidFill>
                  <a:srgbClr val="696464"/>
                </a:solidFill>
                <a:uFill>
                  <a:solidFill>
                    <a:srgbClr val="ffffff"/>
                  </a:solidFill>
                </a:uFill>
                <a:latin typeface="Franklin Gothic Book"/>
                <a:ea typeface="DejaVu Sans"/>
              </a:rPr>
              <a:t>Дежурство родительского патруля.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</p:spTree>
  </p:cSld>
  <p:transition advTm="12000">
    <p:wheel spokes="1"/>
  </p:transition>
  <p:timing>
    <p:tnLst>
      <p:par>
        <p:cTn id="12" dur="indefinite" restart="never" nodeType="tmRoot">
          <p:childTnLst>
            <p:seq>
              <p:cTn id="13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CustomShape 1"/>
          <p:cNvSpPr/>
          <p:nvPr/>
        </p:nvSpPr>
        <p:spPr>
          <a:xfrm>
            <a:off x="0" y="214200"/>
            <a:ext cx="9142920" cy="498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91440" anchor="b"/>
          <a:p>
            <a:pPr algn="ctr">
              <a:lnSpc>
                <a:spcPct val="100000"/>
              </a:lnSpc>
            </a:pPr>
            <a:r>
              <a:rPr b="0" lang="ru-RU" sz="3200" spc="-1" strike="noStrike">
                <a:solidFill>
                  <a:srgbClr val="696464"/>
                </a:solidFill>
                <a:uFill>
                  <a:solidFill>
                    <a:srgbClr val="ffffff"/>
                  </a:solidFill>
                </a:uFill>
                <a:latin typeface="Franklin Gothic Book"/>
                <a:ea typeface="DejaVu Sans"/>
              </a:rPr>
              <a:t>Работа родительского патруля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pic>
        <p:nvPicPr>
          <p:cNvPr id="94" name="" descr=""/>
          <p:cNvPicPr/>
          <p:nvPr/>
        </p:nvPicPr>
        <p:blipFill>
          <a:blip r:embed="rId1"/>
          <a:stretch/>
        </p:blipFill>
        <p:spPr>
          <a:xfrm>
            <a:off x="1656000" y="576000"/>
            <a:ext cx="5811840" cy="5811840"/>
          </a:xfrm>
          <a:prstGeom prst="rect">
            <a:avLst/>
          </a:prstGeom>
          <a:ln>
            <a:noFill/>
          </a:ln>
        </p:spPr>
      </p:pic>
    </p:spTree>
  </p:cSld>
  <p:transition advTm="12000">
    <p:wheel spokes="1"/>
  </p:transition>
  <p:timing>
    <p:tnLst>
      <p:par>
        <p:cTn id="14" dur="indefinite" restart="never" nodeType="tmRoot">
          <p:childTnLst>
            <p:seq>
              <p:cTn id="15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CustomShape 1"/>
          <p:cNvSpPr/>
          <p:nvPr/>
        </p:nvSpPr>
        <p:spPr>
          <a:xfrm>
            <a:off x="0" y="857160"/>
            <a:ext cx="9142920" cy="498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91440" anchor="b"/>
          <a:p>
            <a:pPr algn="ctr">
              <a:lnSpc>
                <a:spcPct val="100000"/>
              </a:lnSpc>
            </a:pPr>
            <a:r>
              <a:rPr b="0" lang="ru-RU" sz="4000" spc="-1" strike="noStrike">
                <a:solidFill>
                  <a:srgbClr val="696464"/>
                </a:solidFill>
                <a:uFill>
                  <a:solidFill>
                    <a:srgbClr val="ffffff"/>
                  </a:solidFill>
                </a:uFill>
                <a:latin typeface="Franklin Gothic Book"/>
                <a:ea typeface="DejaVu Sans"/>
              </a:rPr>
              <a:t>Дежурство родительского патруля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pic>
        <p:nvPicPr>
          <p:cNvPr id="96" name="" descr=""/>
          <p:cNvPicPr/>
          <p:nvPr/>
        </p:nvPicPr>
        <p:blipFill>
          <a:blip r:embed="rId1"/>
          <a:stretch/>
        </p:blipFill>
        <p:spPr>
          <a:xfrm>
            <a:off x="29520" y="1426680"/>
            <a:ext cx="9142920" cy="4330800"/>
          </a:xfrm>
          <a:prstGeom prst="rect">
            <a:avLst/>
          </a:prstGeom>
          <a:ln>
            <a:noFill/>
          </a:ln>
        </p:spPr>
      </p:pic>
    </p:spTree>
  </p:cSld>
  <p:transition advTm="12000">
    <p:wheel spokes="1"/>
  </p:transition>
  <p:timing>
    <p:tnLst>
      <p:par>
        <p:cTn id="16" dur="indefinite" restart="never" nodeType="tmRoot">
          <p:childTnLst>
            <p:seq>
              <p:cTn id="17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CustomShape 1"/>
          <p:cNvSpPr/>
          <p:nvPr/>
        </p:nvSpPr>
        <p:spPr>
          <a:xfrm>
            <a:off x="857160" y="285840"/>
            <a:ext cx="7771320" cy="641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91440" anchor="b"/>
          <a:p>
            <a:pPr algn="ctr">
              <a:lnSpc>
                <a:spcPct val="100000"/>
              </a:lnSpc>
            </a:pPr>
            <a:r>
              <a:rPr b="0" lang="ru-RU" sz="4000" spc="-1" strike="noStrike">
                <a:solidFill>
                  <a:srgbClr val="696464"/>
                </a:solidFill>
                <a:uFill>
                  <a:solidFill>
                    <a:srgbClr val="ffffff"/>
                  </a:solidFill>
                </a:uFill>
                <a:latin typeface="Franklin Gothic Book"/>
                <a:ea typeface="DejaVu Sans"/>
              </a:rPr>
              <a:t>Работа родительского патруля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pic>
        <p:nvPicPr>
          <p:cNvPr id="98" name="" descr=""/>
          <p:cNvPicPr/>
          <p:nvPr/>
        </p:nvPicPr>
        <p:blipFill>
          <a:blip r:embed="rId1"/>
          <a:stretch/>
        </p:blipFill>
        <p:spPr>
          <a:xfrm>
            <a:off x="1253880" y="840240"/>
            <a:ext cx="6377400" cy="4786560"/>
          </a:xfrm>
          <a:prstGeom prst="rect">
            <a:avLst/>
          </a:prstGeom>
          <a:ln>
            <a:noFill/>
          </a:ln>
        </p:spPr>
      </p:pic>
    </p:spTree>
  </p:cSld>
  <p:transition advTm="12000">
    <p:wheel spokes="1"/>
  </p:transition>
  <p:timing>
    <p:tnLst>
      <p:par>
        <p:cTn id="18" dur="indefinite" restart="never" nodeType="tmRoot">
          <p:childTnLst>
            <p:seq>
              <p:cTn id="19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ustomShape 1"/>
          <p:cNvSpPr/>
          <p:nvPr/>
        </p:nvSpPr>
        <p:spPr>
          <a:xfrm>
            <a:off x="914400" y="274680"/>
            <a:ext cx="7771320" cy="114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91440" anchor="b"/>
          <a:p>
            <a:pPr algn="ctr">
              <a:lnSpc>
                <a:spcPct val="100000"/>
              </a:lnSpc>
            </a:pPr>
            <a:r>
              <a:rPr b="0" lang="ru-RU" sz="4000" spc="-1" strike="noStrike">
                <a:solidFill>
                  <a:srgbClr val="696464"/>
                </a:solidFill>
                <a:uFill>
                  <a:solidFill>
                    <a:srgbClr val="ffffff"/>
                  </a:solidFill>
                </a:uFill>
                <a:latin typeface="Franklin Gothic Book"/>
                <a:ea typeface="DejaVu Sans"/>
              </a:rPr>
              <a:t>Работа родительского патруля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XO Oriel"/>
            </a:endParaRPr>
          </a:p>
        </p:txBody>
      </p:sp>
      <p:pic>
        <p:nvPicPr>
          <p:cNvPr id="100" name="" descr=""/>
          <p:cNvPicPr/>
          <p:nvPr/>
        </p:nvPicPr>
        <p:blipFill>
          <a:blip r:embed="rId1"/>
          <a:stretch/>
        </p:blipFill>
        <p:spPr>
          <a:xfrm>
            <a:off x="1440360" y="1872000"/>
            <a:ext cx="3023280" cy="4031640"/>
          </a:xfrm>
          <a:prstGeom prst="rect">
            <a:avLst/>
          </a:prstGeom>
          <a:ln>
            <a:noFill/>
          </a:ln>
        </p:spPr>
      </p:pic>
      <p:pic>
        <p:nvPicPr>
          <p:cNvPr id="101" name="" descr=""/>
          <p:cNvPicPr/>
          <p:nvPr/>
        </p:nvPicPr>
        <p:blipFill>
          <a:blip r:embed="rId2"/>
          <a:stretch/>
        </p:blipFill>
        <p:spPr>
          <a:xfrm>
            <a:off x="5616000" y="1584000"/>
            <a:ext cx="2015640" cy="4368240"/>
          </a:xfrm>
          <a:prstGeom prst="rect">
            <a:avLst/>
          </a:prstGeom>
          <a:ln>
            <a:noFill/>
          </a:ln>
        </p:spPr>
      </p:pic>
    </p:spTree>
  </p:cSld>
  <p:transition advTm="12000">
    <p:wheel spokes="1"/>
  </p:transition>
  <p:timing>
    <p:tnLst>
      <p:par>
        <p:cTn id="20" dur="indefinite" restart="never" nodeType="tmRoot">
          <p:childTnLst>
            <p:seq>
              <p:cTn id="21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199</TotalTime>
  <Application>Presentation_Editor/1.5.1.9$Windows_x86 LibreOffice_project/50$Build-9</Application>
  <Words>207</Words>
  <Paragraphs>23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2019-01-28T14:28:44Z</dcterms:created>
  <dc:creator>Наталья</dc:creator>
  <dc:description/>
  <dc:language>ru-RU</dc:language>
  <cp:lastModifiedBy/>
  <dcterms:modified xsi:type="dcterms:W3CDTF">2023-12-28T09:43:36Z</dcterms:modified>
  <cp:revision>35</cp:revision>
  <dc:subject/>
  <dc:title>Презентация мероприятия «Родительский патруль» и ПДД вместе с ЮПИД»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1</vt:i4>
  </property>
  <property fmtid="{D5CDD505-2E9C-101B-9397-08002B2CF9AE}" pid="7" name="Notes">
    <vt:i4>0</vt:i4>
  </property>
  <property fmtid="{D5CDD505-2E9C-101B-9397-08002B2CF9AE}" pid="8" name="PresentationFormat">
    <vt:lpwstr>Экран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13</vt:i4>
  </property>
</Properties>
</file>